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4" r:id="rId10"/>
    <p:sldId id="268" r:id="rId11"/>
    <p:sldId id="262" r:id="rId12"/>
    <p:sldId id="263" r:id="rId13"/>
    <p:sldId id="261" r:id="rId14"/>
  </p:sldIdLst>
  <p:sldSz cx="12192000" cy="6858000"/>
  <p:notesSz cx="6858000" cy="9144000"/>
  <p:defaultTextStyle>
    <a:defPPr lvl="0">
      <a:defRPr lang="en-US"/>
    </a:defPPr>
    <a:lvl1pPr marL="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9:59.5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3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3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98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74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7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7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2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08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0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6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2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52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A9AE-DFEE-45B9-A6CD-7906703C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8061E-7966-45D4-966F-1936A5E0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6191" y="5122236"/>
            <a:ext cx="8045373" cy="156264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8000" dirty="0"/>
              <a:t>Авторы:</a:t>
            </a:r>
          </a:p>
          <a:p>
            <a:pPr algn="r"/>
            <a:r>
              <a:rPr lang="ru-RU" sz="8000" dirty="0"/>
              <a:t>Бунаков Егор</a:t>
            </a:r>
          </a:p>
          <a:p>
            <a:pPr algn="r"/>
            <a:r>
              <a:rPr lang="ru-RU" sz="8000" dirty="0"/>
              <a:t>Потапов Сергей</a:t>
            </a:r>
          </a:p>
          <a:p>
            <a:pPr algn="r"/>
            <a:r>
              <a:rPr lang="ru-RU" sz="8000" dirty="0"/>
              <a:t>Сериков Алексей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9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F46F8-95F1-43F2-BD78-4AB455D8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009" y="0"/>
            <a:ext cx="4241308" cy="1371600"/>
          </a:xfrm>
        </p:spPr>
        <p:txBody>
          <a:bodyPr/>
          <a:lstStyle/>
          <a:p>
            <a:r>
              <a:rPr lang="ru-RU" dirty="0"/>
              <a:t>Программная часть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04E0264-5BFA-447D-A7C1-149B43AFD802}"/>
              </a:ext>
            </a:extLst>
          </p:cNvPr>
          <p:cNvSpPr/>
          <p:nvPr/>
        </p:nvSpPr>
        <p:spPr>
          <a:xfrm>
            <a:off x="772356" y="1371600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данных с</a:t>
            </a:r>
            <a:r>
              <a:rPr lang="en-US" dirty="0"/>
              <a:t> GPS </a:t>
            </a:r>
            <a:r>
              <a:rPr lang="ru-RU" dirty="0"/>
              <a:t>датчика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7D6034F-5751-46B6-A462-D6A30272DC47}"/>
              </a:ext>
            </a:extLst>
          </p:cNvPr>
          <p:cNvSpPr/>
          <p:nvPr/>
        </p:nvSpPr>
        <p:spPr>
          <a:xfrm>
            <a:off x="4274598" y="1371600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Запись данных на </a:t>
            </a:r>
          </a:p>
          <a:p>
            <a:pPr algn="ctr"/>
            <a:r>
              <a:rPr lang="en-US" dirty="0"/>
              <a:t>flash-</a:t>
            </a:r>
            <a:r>
              <a:rPr lang="ru-RU" dirty="0"/>
              <a:t>память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2003335-DEED-4625-A2A4-93BB8B213479}"/>
              </a:ext>
            </a:extLst>
          </p:cNvPr>
          <p:cNvSpPr/>
          <p:nvPr/>
        </p:nvSpPr>
        <p:spPr>
          <a:xfrm>
            <a:off x="7776840" y="1371600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Отправка данных по </a:t>
            </a:r>
            <a:r>
              <a:rPr lang="en-US" dirty="0"/>
              <a:t>BLE </a:t>
            </a:r>
            <a:r>
              <a:rPr lang="ru-RU" dirty="0"/>
              <a:t>на смартфон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80EA3D7-2214-4AE4-B531-B311250B67C3}"/>
              </a:ext>
            </a:extLst>
          </p:cNvPr>
          <p:cNvSpPr/>
          <p:nvPr/>
        </p:nvSpPr>
        <p:spPr>
          <a:xfrm>
            <a:off x="6139651" y="3227033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данных </a:t>
            </a:r>
            <a:r>
              <a:rPr lang="en-US" dirty="0"/>
              <a:t>Telegram</a:t>
            </a:r>
            <a:r>
              <a:rPr lang="ru-RU" dirty="0"/>
              <a:t> ботом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7A8F9C6-6647-40C4-8356-E4C7FB1B3062}"/>
              </a:ext>
            </a:extLst>
          </p:cNvPr>
          <p:cNvSpPr/>
          <p:nvPr/>
        </p:nvSpPr>
        <p:spPr>
          <a:xfrm>
            <a:off x="2602267" y="3227033"/>
            <a:ext cx="2947387" cy="1371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Отправка карты пользователю</a:t>
            </a: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837CD748-F076-498B-8102-1ACF6CCEC2F9}"/>
              </a:ext>
            </a:extLst>
          </p:cNvPr>
          <p:cNvSpPr/>
          <p:nvPr/>
        </p:nvSpPr>
        <p:spPr>
          <a:xfrm>
            <a:off x="3773009" y="1855432"/>
            <a:ext cx="448323" cy="6125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0CEB5415-40BD-45CB-B393-FB765310517A}"/>
              </a:ext>
            </a:extLst>
          </p:cNvPr>
          <p:cNvSpPr/>
          <p:nvPr/>
        </p:nvSpPr>
        <p:spPr>
          <a:xfrm>
            <a:off x="7275251" y="1855431"/>
            <a:ext cx="448323" cy="6125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A5D16AE1-F982-4DE4-BAE8-93E28B9B5164}"/>
              </a:ext>
            </a:extLst>
          </p:cNvPr>
          <p:cNvSpPr/>
          <p:nvPr/>
        </p:nvSpPr>
        <p:spPr>
          <a:xfrm rot="10800000">
            <a:off x="5604028" y="3606553"/>
            <a:ext cx="448323" cy="6125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изогнутая 13">
            <a:extLst>
              <a:ext uri="{FF2B5EF4-FFF2-40B4-BE49-F238E27FC236}">
                <a16:creationId xmlns:a16="http://schemas.microsoft.com/office/drawing/2014/main" id="{7A2A6736-CFDE-4BA9-847E-F4F1F3B538F3}"/>
              </a:ext>
            </a:extLst>
          </p:cNvPr>
          <p:cNvSpPr/>
          <p:nvPr/>
        </p:nvSpPr>
        <p:spPr>
          <a:xfrm rot="10800000">
            <a:off x="9261260" y="3038382"/>
            <a:ext cx="1083075" cy="1194046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5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D5BFC7-1186-4E41-B1FB-D52E2FE0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112" y="1501588"/>
            <a:ext cx="5747964" cy="38304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2A5B5B-F54B-4B80-A2C4-C7A6F923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48" y="1501588"/>
            <a:ext cx="5326699" cy="37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4974B-BA54-408B-8244-9E5D1C3F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4" y="1694329"/>
            <a:ext cx="5655032" cy="37685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95B3B7-3499-4C1F-BF38-D930C8B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53" y="1694328"/>
            <a:ext cx="5655032" cy="37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14:cNvPr>
              <p14:cNvContentPartPr/>
              <p14:nvPr/>
            </p14:nvContentPartPr>
            <p14:xfrm>
              <a:off x="5095713" y="173080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713" y="1721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1C97D7-0A9F-44E7-BDF9-898E087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13" y="-9885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Контакты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82AB665-4899-4A34-A6B0-DCF24A711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5833" y="1512346"/>
            <a:ext cx="4927107" cy="492355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Telegram </a:t>
            </a:r>
            <a:r>
              <a:rPr lang="ru-RU" sz="2800" dirty="0"/>
              <a:t>канал нашего проекта</a:t>
            </a:r>
            <a:r>
              <a:rPr lang="en-US" sz="2800" dirty="0"/>
              <a:t> 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Clr>
                <a:srgbClr val="FFFF00"/>
              </a:buClr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нашего проекта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BDD088-3125-474F-9903-AB4194F1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00" y="1537408"/>
            <a:ext cx="2110037" cy="211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C702CA38-3FE8-4424-9559-6E2445696DD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281" y="2140762"/>
            <a:ext cx="903328" cy="9033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65A19B-4DDB-44DF-9839-4C3F2F78C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00" y="4102753"/>
            <a:ext cx="2110037" cy="21100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60CA57-F34B-417B-B145-B8D673AF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00" y="4528171"/>
            <a:ext cx="1142466" cy="11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4">
            <a:extLst>
              <a:ext uri="{FF2B5EF4-FFF2-40B4-BE49-F238E27FC236}">
                <a16:creationId xmlns:a16="http://schemas.microsoft.com/office/drawing/2014/main" id="{B0E6B46B-C028-48D8-8CE9-3E58CAA2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37" r="19837"/>
          <a:stretch>
            <a:fillRect/>
          </a:stretch>
        </p:blipFill>
        <p:spPr>
          <a:xfrm>
            <a:off x="273041" y="285140"/>
            <a:ext cx="3295095" cy="30721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6C6B35-A709-429E-9884-3F5F9CA8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1" y="3595102"/>
            <a:ext cx="3299023" cy="2716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6D193D-8C7F-4ACB-B3CC-AE4EB0BE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79" y="285140"/>
            <a:ext cx="3638827" cy="3072190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B31C28C-ECEB-4AC7-9724-10F22CA5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3" y="421689"/>
            <a:ext cx="3092117" cy="1196670"/>
          </a:xfrm>
        </p:spPr>
        <p:txBody>
          <a:bodyPr>
            <a:normAutofit/>
          </a:bodyPr>
          <a:lstStyle/>
          <a:p>
            <a:r>
              <a:rPr lang="ru-RU" sz="3200" dirty="0"/>
              <a:t>Проблема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F6A260D1-E2AD-45D4-9D03-BB78ECD2B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6738" y="1883379"/>
            <a:ext cx="4208015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Использование телефона в суровых условиях.</a:t>
            </a:r>
          </a:p>
          <a:p>
            <a:pPr marL="514350" indent="-5143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Потеря связи.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Дорогие аналоги.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85" y="3595102"/>
            <a:ext cx="3590621" cy="27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2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3AF6F83-5B8A-4730-B127-35BEC61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363" y="648978"/>
            <a:ext cx="9387840" cy="5280660"/>
          </a:xfrm>
          <a:prstGeom prst="rect">
            <a:avLst/>
          </a:prstGeom>
        </p:spPr>
      </p:pic>
      <p:sp>
        <p:nvSpPr>
          <p:cNvPr id="18" name="Заголовок 2">
            <a:extLst>
              <a:ext uri="{FF2B5EF4-FFF2-40B4-BE49-F238E27FC236}">
                <a16:creationId xmlns:a16="http://schemas.microsoft.com/office/drawing/2014/main" id="{9CB986DA-E3E9-494B-9A3C-3588ABC48E30}"/>
              </a:ext>
            </a:extLst>
          </p:cNvPr>
          <p:cNvSpPr txBox="1">
            <a:spLocks/>
          </p:cNvSpPr>
          <p:nvPr/>
        </p:nvSpPr>
        <p:spPr>
          <a:xfrm>
            <a:off x="7229746" y="648978"/>
            <a:ext cx="4842955" cy="1196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200" b="0" dirty="0">
                <a:solidFill>
                  <a:schemeClr val="tx1"/>
                </a:solidFill>
              </a:rPr>
              <a:t>Вариант решения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67837BEA-B45F-4AAF-8A97-976D9DFEC3F1}"/>
              </a:ext>
            </a:extLst>
          </p:cNvPr>
          <p:cNvSpPr txBox="1">
            <a:spLocks/>
          </p:cNvSpPr>
          <p:nvPr/>
        </p:nvSpPr>
        <p:spPr>
          <a:xfrm>
            <a:off x="7130231" y="2397438"/>
            <a:ext cx="4443460" cy="32567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Простое, компактное устройство.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Надежные компоненты.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Интуитивное использование.</a:t>
            </a:r>
          </a:p>
        </p:txBody>
      </p:sp>
    </p:spTree>
    <p:extLst>
      <p:ext uri="{BB962C8B-B14F-4D97-AF65-F5344CB8AC3E}">
        <p14:creationId xmlns:p14="http://schemas.microsoft.com/office/powerpoint/2010/main" val="302651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128E4E-79C4-4226-920C-F0CE976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545" y="-35583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Задачи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E052F2D-30E1-4B85-A5D5-EF1E7694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2831" y="1521206"/>
            <a:ext cx="4236720" cy="413733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Создать автономное </a:t>
            </a:r>
            <a:r>
              <a:rPr lang="en-US" sz="2400" dirty="0"/>
              <a:t>GPS </a:t>
            </a:r>
            <a:r>
              <a:rPr lang="ru-RU" sz="2400" dirty="0"/>
              <a:t>устройство.</a:t>
            </a: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Сделать приложение на телефон.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95" y="1881917"/>
            <a:ext cx="6457849" cy="36325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860" y="904460"/>
            <a:ext cx="6769075" cy="5415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EB804-63B2-4058-9DE2-8FB987DA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48" y="1665285"/>
            <a:ext cx="2089738" cy="3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7">
            <a:extLst>
              <a:ext uri="{FF2B5EF4-FFF2-40B4-BE49-F238E27FC236}">
                <a16:creationId xmlns:a16="http://schemas.microsoft.com/office/drawing/2014/main" id="{798AF619-3242-474D-9D7D-F6812A6A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292" y="234539"/>
            <a:ext cx="3448974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Компоненты</a:t>
            </a:r>
          </a:p>
        </p:txBody>
      </p:sp>
      <p:sp>
        <p:nvSpPr>
          <p:cNvPr id="12" name="Текст 19">
            <a:extLst>
              <a:ext uri="{FF2B5EF4-FFF2-40B4-BE49-F238E27FC236}">
                <a16:creationId xmlns:a16="http://schemas.microsoft.com/office/drawing/2014/main" id="{728CDE1A-BED5-4814-9B7E-36AF2BDD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94595" y="1741336"/>
            <a:ext cx="4279036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STM32F103C8T6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GPS </a:t>
            </a:r>
            <a:r>
              <a:rPr lang="ru-RU" sz="2800" dirty="0"/>
              <a:t>модуль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Bluetooth </a:t>
            </a:r>
            <a:r>
              <a:rPr lang="ru-RU" sz="2800" dirty="0"/>
              <a:t>модуль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Кнопки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Светодиоды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Аккумулятор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F40BC9-2CC2-45F5-B85C-98B0D6C5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" y="0"/>
            <a:ext cx="7783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2216" y="-391501"/>
            <a:ext cx="5334001" cy="1371600"/>
          </a:xfrm>
        </p:spPr>
        <p:txBody>
          <a:bodyPr/>
          <a:lstStyle/>
          <a:p>
            <a:r>
              <a:rPr lang="ru-RU" dirty="0"/>
              <a:t>Компоновка модулей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6" y="1262743"/>
            <a:ext cx="5574182" cy="43325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/>
          <a:stretch/>
        </p:blipFill>
        <p:spPr>
          <a:xfrm>
            <a:off x="6818804" y="1431273"/>
            <a:ext cx="3371377" cy="469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4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44461" y="-302980"/>
            <a:ext cx="5334001" cy="1371600"/>
          </a:xfrm>
        </p:spPr>
        <p:txBody>
          <a:bodyPr/>
          <a:lstStyle/>
          <a:p>
            <a:r>
              <a:rPr lang="ru-RU" dirty="0"/>
              <a:t>Создание корпуса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273">
            <a:off x="-286582" y="1652659"/>
            <a:ext cx="8356277" cy="37668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01" y="1153472"/>
            <a:ext cx="8090765" cy="45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8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track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5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5F1D0E-C918-464D-8FB2-B4BDA2B71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35797" y="44388"/>
            <a:ext cx="3467100" cy="1196975"/>
          </a:xfrm>
        </p:spPr>
        <p:txBody>
          <a:bodyPr>
            <a:normAutofit/>
          </a:bodyPr>
          <a:lstStyle/>
          <a:p>
            <a:r>
              <a:rPr lang="ru-RU" sz="32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DAE16-2D5E-44C2-87EB-F715221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70" y="1075659"/>
            <a:ext cx="2680100" cy="55835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6A500F-61BA-4E4E-A314-EACCCFA0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3" y="1075659"/>
            <a:ext cx="2631850" cy="55835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C81AD0-6F4D-4CC5-AC05-C341B29B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17" y="1057827"/>
            <a:ext cx="2621824" cy="55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952</TotalTime>
  <Words>94</Words>
  <Application>Microsoft Office PowerPoint</Application>
  <PresentationFormat>Широкоэкранный</PresentationFormat>
  <Paragraphs>39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Сетка</vt:lpstr>
      <vt:lpstr>GPS TRAcker</vt:lpstr>
      <vt:lpstr>Проблема</vt:lpstr>
      <vt:lpstr>Презентация PowerPoint</vt:lpstr>
      <vt:lpstr>Задачи</vt:lpstr>
      <vt:lpstr>Компоненты</vt:lpstr>
      <vt:lpstr>Компоновка модулей</vt:lpstr>
      <vt:lpstr>Создание корпуса</vt:lpstr>
      <vt:lpstr>Презентация PowerPoint</vt:lpstr>
      <vt:lpstr>Приложение</vt:lpstr>
      <vt:lpstr>Программная часть </vt:lpstr>
      <vt:lpstr>Презентация PowerPoint</vt:lpstr>
      <vt:lpstr>Презентация PowerPoint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21</cp:revision>
  <dcterms:created xsi:type="dcterms:W3CDTF">2023-05-10T17:02:21Z</dcterms:created>
  <dcterms:modified xsi:type="dcterms:W3CDTF">2023-05-13T10:22:52Z</dcterms:modified>
</cp:coreProperties>
</file>